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6" r:id="rId2"/>
    <p:sldId id="264" r:id="rId3"/>
    <p:sldId id="271" r:id="rId4"/>
    <p:sldId id="301" r:id="rId5"/>
    <p:sldId id="277" r:id="rId6"/>
    <p:sldId id="302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A92629-D3AB-5B5B-2EC7-92634B64AB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EF0437-5774-2EE3-C1C8-C7060F9765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4102E5-A38C-BCDC-51BE-DF05F494D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8C1EB-9FFE-46D7-83E8-2B285229F9D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1225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AAD45B-162D-22D4-1926-366136D5DE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A55CF6-2A55-31EC-8F8D-BE9CE5B71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6C917C-51F1-505C-51FE-400C72F84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9A91B-270D-40EE-9CE3-F6065714A75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74524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A4591D-FD15-DD23-EA30-49E9D8835A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334E1C-091A-5B6D-8059-32CD8AE02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093531-6F62-3240-B4BB-439343FA8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5F81B-C70B-4BC0-8E86-2F9BB4704E2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40634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55C9FD-E810-E20F-5959-113182A85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068B2-AA07-CD7D-9E6F-8C1E867B9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204B39-8937-7D69-F248-8119C6CD1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592A6E-C0C5-4E1C-B5E8-E9FBE5EFC3F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60909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ADE827-7F5E-EB3D-25D4-31195B9C4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E7A7DC-1E1D-6C78-C015-3BC0B42E28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4DA0F0-97A2-53D5-E26A-F81E75B58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833C9-5F24-4A90-9A05-40AD77918DE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34908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FEBAAE7-0489-6969-7E83-C711D28E0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F1AC655-C453-434F-AC98-4092C5235F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D3AC067-8FBD-856F-DC59-83D3668C9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B3972-C0B5-4393-A7BA-C3E6C757F1A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32143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A9A87B1-F504-F02A-F7A6-9C84F06C9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43201F9-7756-98C5-94CD-4549CDDEC1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4EE0345-B947-1B36-2F6A-458681F6B4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1D4507-43CA-4F55-B88B-5C6DC4B774F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25184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5F73727-3DAA-535A-8D58-0216964F1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37C66EA-9F1C-7B35-F51D-1A116B1ED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1C8C4B4-5BF0-4109-D283-B9380954B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CDAA1-F2BE-4805-A1AD-75A1F62B97E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0861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64BDA37-5AC3-AED3-8B30-C31A61B570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0DFF0DB-3DCF-CCA7-3F9C-B5D85AEFE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5FB5249-DFA5-CEEE-813F-BC325EF356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62F79-B575-41DA-BE08-1522B843BAD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80491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2E7C281-6100-5065-E1CE-56F3CB4788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E445223-5635-E233-4A1F-D6C3021C95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26D0664-699E-26F7-6A1C-C489EBAA3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16767-CCE3-4282-BB76-32F92A90716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29311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24B86A3-8200-FC26-88FE-0DA7C4A64E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7284DB5-4B50-1BFE-5E4E-EEE76E4AEF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76A73DE-FA17-19BC-868A-B4DF6CE5D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DB8872-2B54-40B6-B9BA-DC8C9107281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9366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5FD4E01-ADA7-E811-ECAB-840A120A21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0F5AE7B-95B0-CA19-D5B1-F4DB80A54F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2583A8-7BA6-A16B-FA32-6D3E2143DD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B4EC70-74EB-E04B-EC95-8E454E8D40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401075-31D1-C30D-EA4A-13FA4ED469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89E6EFC-4DBB-40D8-9C2D-E5D09C29B28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770FB5A7-DDDC-CB40-4707-7FE49334D92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0" y="1957388"/>
            <a:ext cx="9144000" cy="2943225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2000" dirty="0"/>
              <a:t>Verse 1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Ye valiant soldiers of the cross,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Ye happy praying band,</a:t>
            </a:r>
          </a:p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AU" altLang="en-US" sz="4000" dirty="0"/>
              <a:t>Though in this world we suffer loss,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We'll reach fair Canaan's land.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5" name="Rectangle 3">
            <a:extLst>
              <a:ext uri="{FF2B5EF4-FFF2-40B4-BE49-F238E27FC236}">
                <a16:creationId xmlns:a16="http://schemas.microsoft.com/office/drawing/2014/main" id="{24EE30E4-949C-6D68-D3DA-3DFD6735FB5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0" y="1752600"/>
            <a:ext cx="9144000" cy="3189288"/>
          </a:xfrm>
        </p:spPr>
        <p:txBody>
          <a:bodyPr rtlCol="0">
            <a:normAutofit fontScale="92500" lnSpcReduction="10000"/>
          </a:bodyPr>
          <a:lstStyle/>
          <a:p>
            <a:pPr marL="0" indent="0" algn="ctr" fontAlgn="auto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3000" dirty="0">
                <a:solidFill>
                  <a:schemeClr val="tx2"/>
                </a:solidFill>
              </a:rPr>
              <a:t>Chorus</a:t>
            </a:r>
          </a:p>
          <a:p>
            <a:pPr marL="0" indent="0" algn="ctr" fontAlgn="auto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>
                <a:solidFill>
                  <a:schemeClr val="tx2"/>
                </a:solidFill>
              </a:rPr>
              <a:t>Bright crowns there are, </a:t>
            </a:r>
          </a:p>
          <a:p>
            <a:pPr marL="0" indent="0" algn="ctr" fontAlgn="auto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>
                <a:solidFill>
                  <a:schemeClr val="tx2"/>
                </a:solidFill>
              </a:rPr>
              <a:t>bright crowns laid up on high,</a:t>
            </a:r>
          </a:p>
          <a:p>
            <a:pPr marL="0" indent="0" algn="ctr" fontAlgn="auto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>
                <a:solidFill>
                  <a:schemeClr val="tx2"/>
                </a:solidFill>
              </a:rPr>
              <a:t>For you and me there's a palm of victory;</a:t>
            </a:r>
          </a:p>
          <a:p>
            <a:pPr marL="0" indent="0" algn="ctr" fontAlgn="auto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>
                <a:solidFill>
                  <a:schemeClr val="tx2"/>
                </a:solidFill>
              </a:rPr>
              <a:t>There's a palm of victory.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01236FE6-40B0-30FF-2A89-D99167B5538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0" y="1752600"/>
            <a:ext cx="9144000" cy="4114800"/>
          </a:xfrm>
        </p:spPr>
        <p:txBody>
          <a:bodyPr/>
          <a:lstStyle/>
          <a:p>
            <a:pPr algn="ctr">
              <a:lnSpc>
                <a:spcPct val="100000"/>
              </a:lnSpc>
              <a:buFontTx/>
              <a:buNone/>
            </a:pPr>
            <a:r>
              <a:rPr lang="en-AU" altLang="en-US" sz="2400"/>
              <a:t>Verse 2</a:t>
            </a:r>
          </a:p>
          <a:p>
            <a:pPr algn="ctr">
              <a:lnSpc>
                <a:spcPct val="100000"/>
              </a:lnSpc>
              <a:buFontTx/>
              <a:buNone/>
            </a:pPr>
            <a:r>
              <a:rPr lang="en-AU" altLang="en-US" sz="4000"/>
              <a:t>All earthly pleasures we'll forsake,</a:t>
            </a:r>
          </a:p>
          <a:p>
            <a:pPr algn="ctr">
              <a:lnSpc>
                <a:spcPct val="100000"/>
              </a:lnSpc>
              <a:buFontTx/>
              <a:buNone/>
            </a:pPr>
            <a:r>
              <a:rPr lang="en-AU" altLang="en-US" sz="4000"/>
              <a:t>While Heaven appears in view;</a:t>
            </a:r>
          </a:p>
          <a:p>
            <a:pPr algn="ctr">
              <a:lnSpc>
                <a:spcPct val="100000"/>
              </a:lnSpc>
              <a:buFontTx/>
              <a:buNone/>
            </a:pPr>
            <a:r>
              <a:rPr lang="en-AU" altLang="en-US" sz="4000"/>
              <a:t>In Jesus' strength we'll undertake</a:t>
            </a:r>
          </a:p>
          <a:p>
            <a:pPr algn="ctr">
              <a:lnSpc>
                <a:spcPct val="100000"/>
              </a:lnSpc>
              <a:buFontTx/>
              <a:buNone/>
            </a:pPr>
            <a:r>
              <a:rPr lang="en-AU" altLang="en-US" sz="4000"/>
              <a:t>To fight our passage through.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5" name="Rectangle 3">
            <a:extLst>
              <a:ext uri="{FF2B5EF4-FFF2-40B4-BE49-F238E27FC236}">
                <a16:creationId xmlns:a16="http://schemas.microsoft.com/office/drawing/2014/main" id="{07B46386-8F98-B7A0-4CC7-90861BF5103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0" y="1752600"/>
            <a:ext cx="9144000" cy="3189288"/>
          </a:xfrm>
        </p:spPr>
        <p:txBody>
          <a:bodyPr rtlCol="0">
            <a:normAutofit fontScale="92500" lnSpcReduction="10000"/>
          </a:bodyPr>
          <a:lstStyle/>
          <a:p>
            <a:pPr marL="0" indent="0" algn="ctr" fontAlgn="auto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3000" dirty="0">
                <a:solidFill>
                  <a:schemeClr val="tx2"/>
                </a:solidFill>
              </a:rPr>
              <a:t>Chorus</a:t>
            </a:r>
          </a:p>
          <a:p>
            <a:pPr marL="0" indent="0" algn="ctr" fontAlgn="auto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>
                <a:solidFill>
                  <a:schemeClr val="tx2"/>
                </a:solidFill>
              </a:rPr>
              <a:t>Bright crowns there are, </a:t>
            </a:r>
          </a:p>
          <a:p>
            <a:pPr marL="0" indent="0" algn="ctr" fontAlgn="auto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>
                <a:solidFill>
                  <a:schemeClr val="tx2"/>
                </a:solidFill>
              </a:rPr>
              <a:t>bright crowns laid up on high,</a:t>
            </a:r>
          </a:p>
          <a:p>
            <a:pPr marL="0" indent="0" algn="ctr" fontAlgn="auto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>
                <a:solidFill>
                  <a:schemeClr val="tx2"/>
                </a:solidFill>
              </a:rPr>
              <a:t>For you and me there's a palm of victory;</a:t>
            </a:r>
          </a:p>
          <a:p>
            <a:pPr marL="0" indent="0" algn="ctr" fontAlgn="auto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>
                <a:solidFill>
                  <a:schemeClr val="tx2"/>
                </a:solidFill>
              </a:rPr>
              <a:t>There's a palm of victory.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225A8C82-B41B-F2C4-7ABD-75D520703C1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0" y="1447800"/>
            <a:ext cx="9144000" cy="3565525"/>
          </a:xfrm>
        </p:spPr>
        <p:txBody>
          <a:bodyPr/>
          <a:lstStyle/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AU" altLang="en-US" sz="2000"/>
              <a:t>Verse 3</a:t>
            </a:r>
          </a:p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AU" altLang="en-US" sz="4000"/>
              <a:t>O what a glorious shout there'll be</a:t>
            </a:r>
          </a:p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AU" altLang="en-US" sz="4000"/>
              <a:t>When Heaven at last is won;</a:t>
            </a:r>
          </a:p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AU" altLang="en-US" sz="4000"/>
              <a:t>Jesus, and all our friends, we'll see,</a:t>
            </a:r>
          </a:p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AU" altLang="en-US" sz="4000"/>
              <a:t>And God shall say: Well done.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5" name="Rectangle 3">
            <a:extLst>
              <a:ext uri="{FF2B5EF4-FFF2-40B4-BE49-F238E27FC236}">
                <a16:creationId xmlns:a16="http://schemas.microsoft.com/office/drawing/2014/main" id="{6C509486-96E5-8617-BFC6-54BDA8A46AB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0" y="1752600"/>
            <a:ext cx="9144000" cy="3189288"/>
          </a:xfrm>
        </p:spPr>
        <p:txBody>
          <a:bodyPr rtlCol="0">
            <a:normAutofit fontScale="92500" lnSpcReduction="10000"/>
          </a:bodyPr>
          <a:lstStyle/>
          <a:p>
            <a:pPr marL="0" indent="0" algn="ctr" fontAlgn="auto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3000" dirty="0">
                <a:solidFill>
                  <a:schemeClr val="tx2"/>
                </a:solidFill>
              </a:rPr>
              <a:t>Chorus</a:t>
            </a:r>
          </a:p>
          <a:p>
            <a:pPr marL="0" indent="0" algn="ctr" fontAlgn="auto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>
                <a:solidFill>
                  <a:schemeClr val="tx2"/>
                </a:solidFill>
              </a:rPr>
              <a:t>Bright crowns there are, </a:t>
            </a:r>
          </a:p>
          <a:p>
            <a:pPr marL="0" indent="0" algn="ctr" fontAlgn="auto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>
                <a:solidFill>
                  <a:schemeClr val="tx2"/>
                </a:solidFill>
              </a:rPr>
              <a:t>bright crowns laid up on high,</a:t>
            </a:r>
          </a:p>
          <a:p>
            <a:pPr marL="0" indent="0" algn="ctr" fontAlgn="auto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>
                <a:solidFill>
                  <a:schemeClr val="tx2"/>
                </a:solidFill>
              </a:rPr>
              <a:t>For you and me there's a palm of victory;</a:t>
            </a:r>
          </a:p>
          <a:p>
            <a:pPr marL="0" indent="0" algn="ctr" fontAlgn="auto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>
                <a:solidFill>
                  <a:schemeClr val="tx2"/>
                </a:solidFill>
              </a:rPr>
              <a:t>There's a palm of victory.</a:t>
            </a:r>
          </a:p>
        </p:txBody>
      </p:sp>
      <p:sp>
        <p:nvSpPr>
          <p:cNvPr id="2" name="TextBox 6">
            <a:extLst>
              <a:ext uri="{FF2B5EF4-FFF2-40B4-BE49-F238E27FC236}">
                <a16:creationId xmlns:a16="http://schemas.microsoft.com/office/drawing/2014/main" id="{B29A3948-93C1-AE10-5720-FB922F82BC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113" y="6002338"/>
            <a:ext cx="388937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/>
              <a:t>Ye valiant soldiers of the cross </a:t>
            </a:r>
          </a:p>
          <a:p>
            <a:pPr eaLnBrk="1" hangingPunct="1"/>
            <a:r>
              <a:rPr lang="en-US" altLang="en-US" sz="1000"/>
              <a:t>Anon </a:t>
            </a:r>
          </a:p>
          <a:p>
            <a:pPr eaLnBrk="1" hangingPunct="1"/>
            <a:r>
              <a:rPr lang="en-US" altLang="en-US" sz="1000"/>
              <a:t>© The General of The Salvation Army</a:t>
            </a:r>
            <a:endParaRPr lang="en-AU" altLang="en-US" sz="10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</TotalTime>
  <Words>189</Words>
  <Application>Microsoft Office PowerPoint</Application>
  <PresentationFormat>Widescreen</PresentationFormat>
  <Paragraphs>33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912. Ye Valiant Soldiers </dc:title>
  <dc:creator>E. Langley Smith</dc:creator>
  <cp:lastModifiedBy>Narelle Wheaton</cp:lastModifiedBy>
  <cp:revision>6</cp:revision>
  <cp:lastPrinted>1601-01-01T00:00:00Z</cp:lastPrinted>
  <dcterms:created xsi:type="dcterms:W3CDTF">2002-03-04T14:02:00Z</dcterms:created>
  <dcterms:modified xsi:type="dcterms:W3CDTF">2023-08-10T05:17:06Z</dcterms:modified>
</cp:coreProperties>
</file>